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1412776"/>
            <a:ext cx="751012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Рождество,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святки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колядки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9118600" cy="6858000"/>
          </a:xfrm>
          <a:prstGeom prst="rect">
            <a:avLst/>
          </a:prstGeom>
          <a:noFill/>
        </p:spPr>
      </p:pic>
      <p:pic>
        <p:nvPicPr>
          <p:cNvPr id="5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2967334"/>
            <a:ext cx="4857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>
              <a:solidFill>
                <a:srgbClr val="00B0F0"/>
              </a:solidFill>
            </a:endParaRPr>
          </a:p>
          <a:p>
            <a:pPr algn="ctr"/>
            <a:endParaRPr lang="ru-RU" b="1" dirty="0">
              <a:solidFill>
                <a:srgbClr val="00B0F0"/>
              </a:solidFill>
            </a:endParaRPr>
          </a:p>
          <a:p>
            <a:pPr algn="ctr"/>
            <a:r>
              <a:rPr lang="ru-RU" b="1" dirty="0" smtClean="0"/>
              <a:t>Выполнили воспитатели</a:t>
            </a:r>
          </a:p>
          <a:p>
            <a:pPr algn="ctr"/>
            <a:r>
              <a:rPr lang="ru-RU" b="1" dirty="0" smtClean="0"/>
              <a:t>Порываева </a:t>
            </a:r>
            <a:r>
              <a:rPr lang="ru-RU" b="1" dirty="0" err="1" smtClean="0"/>
              <a:t>Н.А.,Гракова</a:t>
            </a:r>
            <a:r>
              <a:rPr lang="ru-RU" b="1" dirty="0" smtClean="0"/>
              <a:t> Л.В.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86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67744" y="980728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Рождественские святки – это дни с 6 по 18 января, когда  люди поздравляют друг друга с рождением Бога Младенца: 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«Христос родился – славьте!»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Виталий Куликов\Desktop\рождеств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99792" y="2564904"/>
            <a:ext cx="5026196" cy="3341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италий Куликов\Desktop\hello_html_4eb8e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33509" y="-1133509"/>
            <a:ext cx="6858000" cy="9125018"/>
          </a:xfrm>
          <a:prstGeom prst="rect">
            <a:avLst/>
          </a:prstGeom>
          <a:noFill/>
        </p:spPr>
      </p:pic>
      <p:pic>
        <p:nvPicPr>
          <p:cNvPr id="3074" name="Picture 2" descr="C:\Users\Виталий Куликов\Desktop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99792" y="1844824"/>
            <a:ext cx="4320480" cy="43204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75656" y="476672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День рождения Христа (7января) стал праздником для всего православного народа, именуемым Рождеством Христовым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Виталий Куликов\Desktop\hello_html_4eb8e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33509" y="-1133509"/>
            <a:ext cx="6858000" cy="91250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548680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 smtClean="0">
                <a:solidFill>
                  <a:srgbClr val="0070C0"/>
                </a:solidFill>
              </a:rPr>
              <a:t>Колядование</a:t>
            </a:r>
            <a:r>
              <a:rPr lang="ru-RU" sz="2400" b="1" dirty="0" smtClean="0">
                <a:solidFill>
                  <a:srgbClr val="0070C0"/>
                </a:solidFill>
              </a:rPr>
              <a:t> – древний обычай хождения по домам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с поздравительными песнями. Песни, которые 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исполнялись, назывались колядками и смысл их сводился к пожеланиям здоровья, благосостояния обильного урожая, благополучия в семье.</a:t>
            </a: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Колядка всегда заключалась просьбой о подаянии. Пелись колядки под Рождество, под Старый Новый год…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Виталий Куликов\Desktop\9c5e8e793c9d33b3f594823d00ffbc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3356992"/>
            <a:ext cx="433130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Виталий Куликов\Desktop\hello_html_4eb8e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33509" y="-1133509"/>
            <a:ext cx="6858000" cy="9125018"/>
          </a:xfrm>
          <a:prstGeom prst="rect">
            <a:avLst/>
          </a:prstGeom>
          <a:noFill/>
        </p:spPr>
      </p:pic>
      <p:pic>
        <p:nvPicPr>
          <p:cNvPr id="5122" name="Picture 2" descr="C:\Users\Виталий Куликов\Desktop\kolyad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6388571" cy="426310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548680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Молодые люди наряжаются в костюмы животных и нечистой силы. Во главе такого зверинца всегда была коза – она всегда занимала особое место в веровании.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Виталий Куликов\Desktop\hello_html_4eb8e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33509" y="-1133509"/>
            <a:ext cx="6858000" cy="91250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Колядующих  угощали пирогами, конфетами, орехами, иногда давали денежку. Не пускать колядующих или выгонять считалось очень плохо, у таких хозяев будет в доме все плохо, поэтому все готовились к встрече колядующих, очень старались как можно лучше их встретить.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Виталий Куликов\Desktop\kolyadnikov-prinyato-shhedro-ugoshh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5133826" cy="3419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31840" y="2132856"/>
            <a:ext cx="4176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Господин, господа,</a:t>
            </a:r>
          </a:p>
          <a:p>
            <a:pPr algn="ctr"/>
            <a:r>
              <a:rPr lang="ru-RU" sz="2400" b="1" dirty="0" err="1" smtClean="0">
                <a:solidFill>
                  <a:srgbClr val="0070C0"/>
                </a:solidFill>
              </a:rPr>
              <a:t>Господинова</a:t>
            </a:r>
            <a:r>
              <a:rPr lang="ru-RU" sz="2400" b="1" dirty="0" smtClean="0">
                <a:solidFill>
                  <a:srgbClr val="0070C0"/>
                </a:solidFill>
              </a:rPr>
              <a:t> жена,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Двери отворите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 нас одарите!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Пирогом, калачом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Или чем-нибудь еще!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124744"/>
            <a:ext cx="4752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Колядки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Виталий Куликов\Desktop\hello_html_4eb8e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52491" y="-1133509"/>
            <a:ext cx="6858000" cy="91250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548680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70C0"/>
                </a:solidFill>
              </a:rPr>
              <a:t>Так же неотъемлемой частью святок были различные гадания.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Нередко собирались все жители деревни, чтобы каждый мог узнать судьбу на будущий год.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8195" name="Picture 3" descr="C:\Users\Виталий Куликов\Desktop\84_m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120680" cy="4529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италий Куликов\Desktop\2598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3289"/>
            <a:ext cx="91186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9799" y="2132856"/>
            <a:ext cx="46097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 </a:t>
            </a:r>
          </a:p>
          <a:p>
            <a:pPr algn="ctr"/>
            <a:endParaRPr lang="ru-RU" sz="2400" b="1" dirty="0">
              <a:solidFill>
                <a:srgbClr val="00B0F0"/>
              </a:solidFill>
            </a:endParaRPr>
          </a:p>
          <a:p>
            <a:pPr algn="ctr"/>
            <a:r>
              <a:rPr lang="ru-RU" sz="3200" b="1" dirty="0" smtClean="0"/>
              <a:t>СПАСИБО ЗА ВНИМАНИЕ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183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VITALIY KULIKOV</dc:creator>
  <cp:lastModifiedBy>user</cp:lastModifiedBy>
  <cp:revision>15</cp:revision>
  <dcterms:created xsi:type="dcterms:W3CDTF">2019-01-09T15:38:48Z</dcterms:created>
  <dcterms:modified xsi:type="dcterms:W3CDTF">2023-03-28T18:41:03Z</dcterms:modified>
</cp:coreProperties>
</file>